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94660"/>
  </p:normalViewPr>
  <p:slideViewPr>
    <p:cSldViewPr snapToGrid="0">
      <p:cViewPr varScale="1">
        <p:scale>
          <a:sx n="85" d="100"/>
          <a:sy n="85" d="100"/>
        </p:scale>
        <p:origin x="590" y="7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nav Choudhary" userId="286c9e9dabd4f113" providerId="LiveId" clId="{05B8F4E4-B6E9-44F0-B5D6-75B75E741B4C}"/>
    <pc:docChg chg="modSld">
      <pc:chgData name="Abhinav Choudhary" userId="286c9e9dabd4f113" providerId="LiveId" clId="{05B8F4E4-B6E9-44F0-B5D6-75B75E741B4C}" dt="2022-01-29T08:51:05.875" v="30" actId="20577"/>
      <pc:docMkLst>
        <pc:docMk/>
      </pc:docMkLst>
      <pc:sldChg chg="modSp mod">
        <pc:chgData name="Abhinav Choudhary" userId="286c9e9dabd4f113" providerId="LiveId" clId="{05B8F4E4-B6E9-44F0-B5D6-75B75E741B4C}" dt="2022-01-29T08:50:17.747" v="11" actId="20577"/>
        <pc:sldMkLst>
          <pc:docMk/>
          <pc:sldMk cId="273443771" sldId="258"/>
        </pc:sldMkLst>
        <pc:spChg chg="mod">
          <ac:chgData name="Abhinav Choudhary" userId="286c9e9dabd4f113" providerId="LiveId" clId="{05B8F4E4-B6E9-44F0-B5D6-75B75E741B4C}" dt="2022-01-29T08:50:17.747" v="11" actId="20577"/>
          <ac:spMkLst>
            <pc:docMk/>
            <pc:sldMk cId="273443771" sldId="258"/>
            <ac:spMk id="3" creationId="{CA8ABFA7-FC0C-4924-9A63-35F57163759B}"/>
          </ac:spMkLst>
        </pc:spChg>
      </pc:sldChg>
      <pc:sldChg chg="modSp mod">
        <pc:chgData name="Abhinav Choudhary" userId="286c9e9dabd4f113" providerId="LiveId" clId="{05B8F4E4-B6E9-44F0-B5D6-75B75E741B4C}" dt="2022-01-29T08:51:05.875" v="30" actId="20577"/>
        <pc:sldMkLst>
          <pc:docMk/>
          <pc:sldMk cId="1033044424" sldId="260"/>
        </pc:sldMkLst>
        <pc:spChg chg="mod">
          <ac:chgData name="Abhinav Choudhary" userId="286c9e9dabd4f113" providerId="LiveId" clId="{05B8F4E4-B6E9-44F0-B5D6-75B75E741B4C}" dt="2022-01-29T08:51:05.875" v="30" actId="20577"/>
          <ac:spMkLst>
            <pc:docMk/>
            <pc:sldMk cId="1033044424" sldId="260"/>
            <ac:spMk id="3" creationId="{34D0BABF-EA2A-44D3-852C-DCBAA154083D}"/>
          </ac:spMkLst>
        </pc:sp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91380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051FAA0-0AEE-4296-86EE-6F335D27B368}" type="datetimeFigureOut">
              <a:rPr lang="en-IN" smtClean="0"/>
              <a:t>29-01-2022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1010759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24247576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242818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32621354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37305113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42005961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33816184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3566489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341267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3172388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51FAA0-0AEE-4296-86EE-6F335D27B368}" type="datetimeFigureOut">
              <a:rPr lang="en-IN" smtClean="0"/>
              <a:t>29-01-2022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39774548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51FAA0-0AEE-4296-86EE-6F335D27B368}" type="datetimeFigureOut">
              <a:rPr lang="en-IN" smtClean="0"/>
              <a:t>29-01-2022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1265203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4193945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4213825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A051FAA0-0AEE-4296-86EE-6F335D27B368}" type="datetimeFigureOut">
              <a:rPr lang="en-IN" smtClean="0"/>
              <a:t>29-01-2022</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1251303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051FAA0-0AEE-4296-86EE-6F335D27B368}" type="datetimeFigureOut">
              <a:rPr lang="en-IN" smtClean="0"/>
              <a:t>29-01-2022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B6850C-E12D-4267-8492-35795AC71A82}" type="slidenum">
              <a:rPr lang="en-IN" smtClean="0"/>
              <a:t>‹#›</a:t>
            </a:fld>
            <a:endParaRPr lang="en-IN"/>
          </a:p>
        </p:txBody>
      </p:sp>
    </p:spTree>
    <p:extLst>
      <p:ext uri="{BB962C8B-B14F-4D97-AF65-F5344CB8AC3E}">
        <p14:creationId xmlns:p14="http://schemas.microsoft.com/office/powerpoint/2010/main" val="811547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051FAA0-0AEE-4296-86EE-6F335D27B368}" type="datetimeFigureOut">
              <a:rPr lang="en-IN" smtClean="0"/>
              <a:t>29-01-2022</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4B6850C-E12D-4267-8492-35795AC71A82}" type="slidenum">
              <a:rPr lang="en-IN" smtClean="0"/>
              <a:t>‹#›</a:t>
            </a:fld>
            <a:endParaRPr lang="en-IN"/>
          </a:p>
        </p:txBody>
      </p:sp>
    </p:spTree>
    <p:extLst>
      <p:ext uri="{BB962C8B-B14F-4D97-AF65-F5344CB8AC3E}">
        <p14:creationId xmlns:p14="http://schemas.microsoft.com/office/powerpoint/2010/main" val="406668331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599C53-CCA4-4BD0-81BD-21BB92CBB371}"/>
              </a:ext>
            </a:extLst>
          </p:cNvPr>
          <p:cNvSpPr>
            <a:spLocks noGrp="1"/>
          </p:cNvSpPr>
          <p:nvPr>
            <p:ph type="ctrTitle"/>
          </p:nvPr>
        </p:nvSpPr>
        <p:spPr>
          <a:xfrm>
            <a:off x="551398" y="1877642"/>
            <a:ext cx="11398555" cy="3776398"/>
          </a:xfrm>
        </p:spPr>
        <p:txBody>
          <a:bodyPr/>
          <a:lstStyle/>
          <a:p>
            <a:r>
              <a:rPr lang="en-IN" sz="2400" dirty="0"/>
              <a:t>Course name : communication skills</a:t>
            </a:r>
            <a:br>
              <a:rPr lang="en-IN" sz="2400" dirty="0"/>
            </a:br>
            <a:r>
              <a:rPr lang="en-IN" sz="2400" dirty="0"/>
              <a:t>Course code : BLL01T1003</a:t>
            </a:r>
            <a:br>
              <a:rPr lang="en-IN" sz="2400" dirty="0"/>
            </a:br>
            <a:r>
              <a:rPr lang="en-IN" sz="2400" dirty="0"/>
              <a:t>School : SCSE                                                         Year : First           Semester : 1 </a:t>
            </a:r>
            <a:br>
              <a:rPr lang="en-IN" sz="2400" dirty="0"/>
            </a:br>
            <a:r>
              <a:rPr lang="en-IN" sz="2400" dirty="0"/>
              <a:t>Program : B.TECH CSE                                                    Session : 2021-2022</a:t>
            </a:r>
            <a:br>
              <a:rPr lang="en-IN" sz="2400" dirty="0"/>
            </a:br>
            <a:br>
              <a:rPr lang="en-IN" sz="2400" dirty="0"/>
            </a:br>
            <a:br>
              <a:rPr lang="en-IN" sz="2400" dirty="0"/>
            </a:br>
            <a:br>
              <a:rPr lang="en-IN" sz="2400" dirty="0"/>
            </a:br>
            <a:r>
              <a:rPr lang="en-IN" sz="2400" dirty="0"/>
              <a:t>Submitted By :ABHINAV </a:t>
            </a:r>
            <a:r>
              <a:rPr lang="en-IN" sz="2400"/>
              <a:t>KUMAR CHOUDHARY(21SCSE1011615)</a:t>
            </a:r>
            <a:br>
              <a:rPr lang="en-IN" sz="2400" dirty="0"/>
            </a:br>
            <a:r>
              <a:rPr lang="en-IN" sz="2400" dirty="0"/>
              <a:t>Submitted to :Miss RICHA RANA</a:t>
            </a:r>
            <a:br>
              <a:rPr lang="en-IN" sz="2400" dirty="0"/>
            </a:br>
            <a:endParaRPr lang="en-IN" sz="2400" dirty="0"/>
          </a:p>
        </p:txBody>
      </p:sp>
      <p:sp>
        <p:nvSpPr>
          <p:cNvPr id="5" name="Subtitle 4">
            <a:extLst>
              <a:ext uri="{FF2B5EF4-FFF2-40B4-BE49-F238E27FC236}">
                <a16:creationId xmlns:a16="http://schemas.microsoft.com/office/drawing/2014/main" id="{D0B6B338-BD2C-4342-96EE-BAB3A31B774B}"/>
              </a:ext>
            </a:extLst>
          </p:cNvPr>
          <p:cNvSpPr>
            <a:spLocks noGrp="1"/>
          </p:cNvSpPr>
          <p:nvPr>
            <p:ph type="subTitle" idx="1"/>
          </p:nvPr>
        </p:nvSpPr>
        <p:spPr>
          <a:xfrm>
            <a:off x="242047" y="79874"/>
            <a:ext cx="11949953" cy="2312806"/>
          </a:xfrm>
        </p:spPr>
        <p:txBody>
          <a:bodyPr>
            <a:normAutofit fontScale="62500" lnSpcReduction="20000"/>
          </a:bodyPr>
          <a:lstStyle/>
          <a:p>
            <a:pPr marL="0" marR="0" lvl="0" indent="457200" algn="ctr" defTabSz="914400" rtl="0" eaLnBrk="0" fontAlgn="base" latinLnBrk="0" hangingPunct="0">
              <a:lnSpc>
                <a:spcPct val="100000"/>
              </a:lnSpc>
              <a:spcBef>
                <a:spcPct val="0"/>
              </a:spcBef>
              <a:spcAft>
                <a:spcPct val="0"/>
              </a:spcAft>
              <a:buClrTx/>
              <a:buSzTx/>
              <a:buFontTx/>
              <a:buNone/>
              <a:tabLst>
                <a:tab pos="311150" algn="l"/>
                <a:tab pos="2971800" algn="ctr"/>
              </a:tabLst>
            </a:pPr>
            <a:r>
              <a:rPr kumimoji="0" lang="en-US" altLang="en-US" sz="4800" b="1" i="1" u="none" strike="noStrike" cap="none" normalizeH="0" baseline="0" dirty="0">
                <a:ln>
                  <a:noFill/>
                </a:ln>
                <a:solidFill>
                  <a:schemeClr val="bg1"/>
                </a:solidFill>
                <a:effectLst/>
                <a:latin typeface="Cambria" panose="02040503050406030204" pitchFamily="18" charset="0"/>
                <a:ea typeface="Times New Roman" panose="02020603050405020304" pitchFamily="18" charset="0"/>
                <a:cs typeface="Mangal" panose="02040503050203030202" pitchFamily="18" charset="0"/>
              </a:rPr>
              <a:t>GALGOTIAS UNIVERSITY</a:t>
            </a:r>
            <a:endParaRPr kumimoji="0" lang="en-US" altLang="en-US" sz="1200" b="0" i="0" u="none" strike="noStrike" cap="none" normalizeH="0" baseline="0" dirty="0">
              <a:ln>
                <a:noFill/>
              </a:ln>
              <a:solidFill>
                <a:schemeClr val="bg1"/>
              </a:solidFill>
              <a:effectLst/>
            </a:endParaRPr>
          </a:p>
          <a:p>
            <a:pPr marL="0" marR="0" lvl="0" indent="457200" algn="ctr" defTabSz="914400" rtl="0" eaLnBrk="0" fontAlgn="base" latinLnBrk="0" hangingPunct="0">
              <a:lnSpc>
                <a:spcPct val="100000"/>
              </a:lnSpc>
              <a:spcBef>
                <a:spcPct val="0"/>
              </a:spcBef>
              <a:spcAft>
                <a:spcPct val="0"/>
              </a:spcAft>
              <a:buClrTx/>
              <a:buSzTx/>
              <a:buFontTx/>
              <a:buNone/>
              <a:tabLst>
                <a:tab pos="311150" algn="l"/>
                <a:tab pos="2971800" algn="ctr"/>
              </a:tabLst>
            </a:pPr>
            <a:r>
              <a:rPr kumimoji="0" lang="en-US" altLang="en-US" sz="2000" b="0" i="0" u="none" strike="noStrike" cap="none" normalizeH="0" baseline="0" dirty="0">
                <a:ln>
                  <a:noFill/>
                </a:ln>
                <a:solidFill>
                  <a:schemeClr val="bg1"/>
                </a:solidFill>
                <a:effectLst/>
                <a:latin typeface="Arial" panose="020B0604020202020204" pitchFamily="34" charset="0"/>
                <a:ea typeface="Calibri" panose="020F0502020204030204" pitchFamily="34" charset="0"/>
                <a:cs typeface="Mangal" panose="02040503050203030202" pitchFamily="18" charset="0"/>
              </a:rPr>
              <a:t>                            Plot No.2, Sector -17 A, Yamuna Expressway,</a:t>
            </a:r>
            <a:endParaRPr kumimoji="0" lang="en-US" altLang="en-US" sz="1200" b="0" i="0" u="none" strike="noStrike" cap="none" normalizeH="0" baseline="0" dirty="0">
              <a:ln>
                <a:noFill/>
              </a:ln>
              <a:solidFill>
                <a:schemeClr val="bg1"/>
              </a:solidFill>
              <a:effectLst/>
              <a:latin typeface="Arial" panose="020B0604020202020204" pitchFamily="34" charset="0"/>
            </a:endParaRPr>
          </a:p>
          <a:p>
            <a:pPr marL="0" marR="0" lvl="0" indent="457200" algn="ctr" defTabSz="914400" rtl="0" eaLnBrk="0" fontAlgn="base" latinLnBrk="0" hangingPunct="0">
              <a:lnSpc>
                <a:spcPct val="100000"/>
              </a:lnSpc>
              <a:spcBef>
                <a:spcPct val="0"/>
              </a:spcBef>
              <a:spcAft>
                <a:spcPct val="0"/>
              </a:spcAft>
              <a:buClrTx/>
              <a:buSzTx/>
              <a:buFontTx/>
              <a:buNone/>
              <a:tabLst>
                <a:tab pos="311150" algn="l"/>
                <a:tab pos="2971800" algn="ctr"/>
              </a:tabLst>
            </a:pPr>
            <a:r>
              <a:rPr kumimoji="0" lang="en-US" altLang="en-US" sz="2000" b="0" i="0" u="none" strike="noStrike" cap="none" normalizeH="0" baseline="0" dirty="0">
                <a:ln>
                  <a:noFill/>
                </a:ln>
                <a:solidFill>
                  <a:schemeClr val="bg1"/>
                </a:solidFill>
                <a:effectLst/>
                <a:latin typeface="Arial" panose="020B0604020202020204" pitchFamily="34" charset="0"/>
                <a:ea typeface="Calibri" panose="020F0502020204030204" pitchFamily="34" charset="0"/>
                <a:cs typeface="Mangal" panose="02040503050203030202" pitchFamily="18" charset="0"/>
              </a:rPr>
              <a:t>	                        Greater Noida, Gautam Buddha Nagar, U.P., India</a:t>
            </a:r>
            <a:endParaRPr kumimoji="0" lang="en-US" altLang="en-US" sz="3600" b="0" i="0" u="none" strike="noStrike" cap="none" normalizeH="0" baseline="0" dirty="0">
              <a:ln>
                <a:noFill/>
              </a:ln>
              <a:solidFill>
                <a:schemeClr val="bg1"/>
              </a:solidFill>
              <a:effectLst/>
              <a:latin typeface="Arial" panose="020B0604020202020204" pitchFamily="34" charset="0"/>
            </a:endParaRPr>
          </a:p>
          <a:p>
            <a:pPr algn="ctr">
              <a:lnSpc>
                <a:spcPct val="107000"/>
              </a:lnSpc>
              <a:spcAft>
                <a:spcPts val="800"/>
              </a:spcAft>
              <a:tabLst>
                <a:tab pos="1412875" algn="l"/>
              </a:tabLst>
            </a:pPr>
            <a:r>
              <a:rPr lang="en-US" sz="20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SCHOOL OF COMPUTING SCIENCE &amp; ENGINEERING</a:t>
            </a:r>
          </a:p>
          <a:p>
            <a:pPr algn="ctr">
              <a:lnSpc>
                <a:spcPct val="107000"/>
              </a:lnSpc>
              <a:spcAft>
                <a:spcPts val="800"/>
              </a:spcAft>
              <a:tabLst>
                <a:tab pos="1108075" algn="l"/>
              </a:tabLst>
            </a:pPr>
            <a:r>
              <a:rPr lang="en-US" sz="2000" dirty="0">
                <a:solidFill>
                  <a:schemeClr val="bg1"/>
                </a:solidFill>
                <a:effectLst/>
                <a:latin typeface="Calibri" panose="020F0502020204030204" pitchFamily="34" charset="0"/>
                <a:ea typeface="Calibri" panose="020F0502020204030204" pitchFamily="34" charset="0"/>
                <a:cs typeface="Mangal" panose="02040503050203030202" pitchFamily="18" charset="0"/>
              </a:rPr>
              <a:t>CAT-3 Case Study Report File Submission</a:t>
            </a:r>
          </a:p>
          <a:p>
            <a:pPr algn="ctr">
              <a:lnSpc>
                <a:spcPct val="107000"/>
              </a:lnSpc>
              <a:spcAft>
                <a:spcPts val="800"/>
              </a:spcAft>
              <a:tabLst>
                <a:tab pos="1108075" algn="l"/>
              </a:tabLst>
            </a:pPr>
            <a:endParaRPr lang="en-US" sz="20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a:p>
            <a:r>
              <a:rPr lang="en-US" dirty="0">
                <a:solidFill>
                  <a:schemeClr val="bg1"/>
                </a:solidFill>
              </a:rPr>
              <a:t>								  </a:t>
            </a:r>
          </a:p>
          <a:p>
            <a:endParaRPr lang="en-IN" dirty="0"/>
          </a:p>
        </p:txBody>
      </p:sp>
      <p:pic>
        <p:nvPicPr>
          <p:cNvPr id="8" name="Picture 7">
            <a:extLst>
              <a:ext uri="{FF2B5EF4-FFF2-40B4-BE49-F238E27FC236}">
                <a16:creationId xmlns:a16="http://schemas.microsoft.com/office/drawing/2014/main" id="{367676C7-ED8D-4687-9244-9ABE77B7C716}"/>
              </a:ext>
            </a:extLst>
          </p:cNvPr>
          <p:cNvPicPr>
            <a:picLocks noChangeAspect="1"/>
          </p:cNvPicPr>
          <p:nvPr/>
        </p:nvPicPr>
        <p:blipFill>
          <a:blip r:embed="rId2"/>
          <a:stretch>
            <a:fillRect/>
          </a:stretch>
        </p:blipFill>
        <p:spPr>
          <a:xfrm>
            <a:off x="551398" y="34498"/>
            <a:ext cx="1694510" cy="1292278"/>
          </a:xfrm>
          <a:prstGeom prst="rect">
            <a:avLst/>
          </a:prstGeom>
        </p:spPr>
      </p:pic>
    </p:spTree>
    <p:extLst>
      <p:ext uri="{BB962C8B-B14F-4D97-AF65-F5344CB8AC3E}">
        <p14:creationId xmlns:p14="http://schemas.microsoft.com/office/powerpoint/2010/main" val="437939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5DE6C-647A-49EA-AF2A-3D4A896B71A6}"/>
              </a:ext>
            </a:extLst>
          </p:cNvPr>
          <p:cNvSpPr>
            <a:spLocks noGrp="1"/>
          </p:cNvSpPr>
          <p:nvPr>
            <p:ph type="title"/>
          </p:nvPr>
        </p:nvSpPr>
        <p:spPr>
          <a:xfrm>
            <a:off x="0" y="0"/>
            <a:ext cx="10698480" cy="1386840"/>
          </a:xfrm>
        </p:spPr>
        <p:txBody>
          <a:bodyPr/>
          <a:lstStyle/>
          <a:p>
            <a:r>
              <a:rPr lang="en-IN" sz="5400" dirty="0">
                <a:latin typeface="Algerian" panose="04020705040A02060702" pitchFamily="82" charset="0"/>
              </a:rPr>
              <a:t>   Welcome to  movie review</a:t>
            </a:r>
          </a:p>
        </p:txBody>
      </p:sp>
      <p:pic>
        <p:nvPicPr>
          <p:cNvPr id="4" name="Content Placeholder 3">
            <a:extLst>
              <a:ext uri="{FF2B5EF4-FFF2-40B4-BE49-F238E27FC236}">
                <a16:creationId xmlns:a16="http://schemas.microsoft.com/office/drawing/2014/main" id="{B2F8138D-51BE-42ED-8E83-6D8A5722F0E4}"/>
              </a:ext>
            </a:extLst>
          </p:cNvPr>
          <p:cNvPicPr>
            <a:picLocks noGrp="1" noChangeAspect="1"/>
          </p:cNvPicPr>
          <p:nvPr>
            <p:ph idx="1"/>
          </p:nvPr>
        </p:nvPicPr>
        <p:blipFill>
          <a:blip r:embed="rId2"/>
          <a:stretch>
            <a:fillRect/>
          </a:stretch>
        </p:blipFill>
        <p:spPr>
          <a:xfrm>
            <a:off x="103112" y="1304634"/>
            <a:ext cx="11985775" cy="5255207"/>
          </a:xfrm>
          <a:prstGeom prst="rect">
            <a:avLst/>
          </a:prstGeom>
        </p:spPr>
      </p:pic>
    </p:spTree>
    <p:extLst>
      <p:ext uri="{BB962C8B-B14F-4D97-AF65-F5344CB8AC3E}">
        <p14:creationId xmlns:p14="http://schemas.microsoft.com/office/powerpoint/2010/main" val="2857411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8ABFA7-FC0C-4924-9A63-35F57163759B}"/>
              </a:ext>
            </a:extLst>
          </p:cNvPr>
          <p:cNvSpPr>
            <a:spLocks noGrp="1"/>
          </p:cNvSpPr>
          <p:nvPr>
            <p:ph idx="1"/>
          </p:nvPr>
        </p:nvSpPr>
        <p:spPr>
          <a:xfrm>
            <a:off x="807720" y="1737360"/>
            <a:ext cx="11094720" cy="4937760"/>
          </a:xfrm>
        </p:spPr>
        <p:txBody>
          <a:bodyPr/>
          <a:lstStyle/>
          <a:p>
            <a:pPr marL="0" indent="0">
              <a:buFont typeface="Wingdings 3" panose="05040102010807070707" pitchFamily="18" charset="2"/>
              <a:buNone/>
            </a:pPr>
            <a:r>
              <a:rPr lang="en-US" altLang="en-US" dirty="0">
                <a:solidFill>
                  <a:srgbClr val="333333"/>
                </a:solidFill>
                <a:latin typeface="Verdana" panose="020B0604030504040204" pitchFamily="34" charset="0"/>
              </a:rPr>
              <a:t>                 Generally I don’t  watch </a:t>
            </a:r>
            <a:r>
              <a:rPr lang="en-US" altLang="en-US" dirty="0" err="1">
                <a:solidFill>
                  <a:srgbClr val="333333"/>
                </a:solidFill>
                <a:latin typeface="Verdana" panose="020B0604030504040204" pitchFamily="34" charset="0"/>
              </a:rPr>
              <a:t>korean</a:t>
            </a:r>
            <a:r>
              <a:rPr lang="en-US" altLang="en-US" dirty="0">
                <a:solidFill>
                  <a:srgbClr val="333333"/>
                </a:solidFill>
                <a:latin typeface="Verdana" panose="020B0604030504040204" pitchFamily="34" charset="0"/>
              </a:rPr>
              <a:t> movie but my friend told me That this is best movie and then I watched this movie and reviewed the movie and give 8 out of 10. </a:t>
            </a:r>
          </a:p>
          <a:p>
            <a:pPr marL="0" indent="0">
              <a:buFont typeface="Wingdings 3" panose="05040102010807070707" pitchFamily="18" charset="2"/>
              <a:buNone/>
            </a:pPr>
            <a:r>
              <a:rPr lang="en-US" altLang="en-US" dirty="0">
                <a:solidFill>
                  <a:srgbClr val="333333"/>
                </a:solidFill>
                <a:latin typeface="Verdana" panose="020B0604030504040204" pitchFamily="34" charset="0"/>
              </a:rPr>
              <a:t>                     A down-on-their-luck, low-class family con their way into the employ of a rich household, but events turn sinister after they find a secret in the basement.</a:t>
            </a:r>
            <a:br>
              <a:rPr lang="en-US" altLang="en-US" dirty="0"/>
            </a:br>
            <a:br>
              <a:rPr lang="en-US" altLang="en-US" dirty="0"/>
            </a:br>
            <a:r>
              <a:rPr lang="en-US" altLang="en-US" dirty="0">
                <a:solidFill>
                  <a:srgbClr val="333333"/>
                </a:solidFill>
                <a:latin typeface="Verdana" panose="020B0604030504040204" pitchFamily="34" charset="0"/>
              </a:rPr>
              <a:t>Maybe I've just seen too many really messed up movies from the far East, but at the half-way point of Parasite, which sees the discovery of a hidden bunker and an unexpected inhabitant lurking within, I hoped that matters would get seriously twisted in the way that only Asian cinema can; but while things certainly get dark, the film is not nearly as edgy, or as bizarre, or as wild as the premise suggests.</a:t>
            </a:r>
            <a:br>
              <a:rPr lang="en-US" altLang="en-US" dirty="0"/>
            </a:br>
            <a:endParaRPr lang="en-IN" dirty="0"/>
          </a:p>
        </p:txBody>
      </p:sp>
    </p:spTree>
    <p:extLst>
      <p:ext uri="{BB962C8B-B14F-4D97-AF65-F5344CB8AC3E}">
        <p14:creationId xmlns:p14="http://schemas.microsoft.com/office/powerpoint/2010/main" val="273443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4E09328-CB25-47EE-A9CE-DA27AFE500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68972" y="69056"/>
            <a:ext cx="4478337" cy="671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30255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D0BABF-EA2A-44D3-852C-DCBAA154083D}"/>
              </a:ext>
            </a:extLst>
          </p:cNvPr>
          <p:cNvSpPr>
            <a:spLocks noGrp="1"/>
          </p:cNvSpPr>
          <p:nvPr>
            <p:ph idx="1"/>
          </p:nvPr>
        </p:nvSpPr>
        <p:spPr>
          <a:xfrm>
            <a:off x="1088072" y="2240280"/>
            <a:ext cx="9503728" cy="3992880"/>
          </a:xfrm>
        </p:spPr>
        <p:txBody>
          <a:bodyPr/>
          <a:lstStyle/>
          <a:p>
            <a:pPr marL="0" indent="0">
              <a:buNone/>
            </a:pPr>
            <a:r>
              <a:rPr lang="en-US" altLang="en-US">
                <a:solidFill>
                  <a:srgbClr val="333333"/>
                </a:solidFill>
                <a:latin typeface="Verdana" panose="020B0604030504040204" pitchFamily="34" charset="0"/>
              </a:rPr>
              <a:t>                                          </a:t>
            </a:r>
            <a:r>
              <a:rPr lang="en-US" altLang="en-US" dirty="0">
                <a:solidFill>
                  <a:srgbClr val="333333"/>
                </a:solidFill>
                <a:latin typeface="Verdana" panose="020B0604030504040204" pitchFamily="34" charset="0"/>
              </a:rPr>
              <a:t>The initial plot twists and turns are deftly handled by director Bong Joon-ho, there are some superbly executed scenes of tension, the performances are great, the cinematography is lovely, and the film's social commentary on how different classes view and treat each other allows for plenty of delicious satire, but the second half of the film still feels frustratingly restrained in terms of sheer audacity. Restrained, and incredibly drawn out, Bong Joon-ho letting too many scenes drag their heels, with the ending taking an eternity to arrive.</a:t>
            </a:r>
            <a:endParaRPr lang="en-IN" dirty="0"/>
          </a:p>
        </p:txBody>
      </p:sp>
    </p:spTree>
    <p:extLst>
      <p:ext uri="{BB962C8B-B14F-4D97-AF65-F5344CB8AC3E}">
        <p14:creationId xmlns:p14="http://schemas.microsoft.com/office/powerpoint/2010/main" val="10330444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316628-C01C-4A9C-A612-14607CA51D15}"/>
              </a:ext>
            </a:extLst>
          </p:cNvPr>
          <p:cNvSpPr>
            <a:spLocks noGrp="1"/>
          </p:cNvSpPr>
          <p:nvPr>
            <p:ph idx="1"/>
          </p:nvPr>
        </p:nvSpPr>
        <p:spPr>
          <a:xfrm>
            <a:off x="2042160" y="2667000"/>
            <a:ext cx="8260080" cy="2285999"/>
          </a:xfrm>
        </p:spPr>
        <p:txBody>
          <a:bodyPr>
            <a:normAutofit/>
          </a:bodyPr>
          <a:lstStyle/>
          <a:p>
            <a:pPr marL="0" indent="0">
              <a:buNone/>
            </a:pPr>
            <a:r>
              <a:rPr lang="en-IN" sz="8000" dirty="0">
                <a:latin typeface="Algerian" panose="04020705040A02060702" pitchFamily="82" charset="0"/>
              </a:rPr>
              <a:t>    Thank you</a:t>
            </a:r>
          </a:p>
        </p:txBody>
      </p:sp>
    </p:spTree>
    <p:extLst>
      <p:ext uri="{BB962C8B-B14F-4D97-AF65-F5344CB8AC3E}">
        <p14:creationId xmlns:p14="http://schemas.microsoft.com/office/powerpoint/2010/main" val="22202339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35</TotalTime>
  <Words>357</Words>
  <Application>Microsoft Office PowerPoint</Application>
  <PresentationFormat>Widescreen</PresentationFormat>
  <Paragraphs>13</Paragraphs>
  <Slides>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Algerian</vt:lpstr>
      <vt:lpstr>Arial</vt:lpstr>
      <vt:lpstr>Calibri</vt:lpstr>
      <vt:lpstr>Cambria</vt:lpstr>
      <vt:lpstr>Century Gothic</vt:lpstr>
      <vt:lpstr>Verdana</vt:lpstr>
      <vt:lpstr>Wingdings 3</vt:lpstr>
      <vt:lpstr>Ion</vt:lpstr>
      <vt:lpstr>Course name : communication skills Course code : BLL01T1003 School : SCSE                                                         Year : First           Semester : 1  Program : B.TECH CSE                                                    Session : 2021-2022    Submitted By :ABHINAV KUMAR CHOUDHARY(21SCSE1011615) Submitted to :Miss RICHA RANA </vt:lpstr>
      <vt:lpstr>   Welcome to  movie review</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name : communication skills Course code : BLL01T1003 School : SCSE                                                         Year : First           Semester : 1  Program : B.TECH CSE                                                    Session : 2021-2022    Submitted By :ABHINAV KUMAR CHOUDHARY Submitted to :Miss RICHA RANA </dc:title>
  <dc:creator>Abhinav Choudhary</dc:creator>
  <cp:lastModifiedBy>Abhinav Choudhary</cp:lastModifiedBy>
  <cp:revision>2</cp:revision>
  <dcterms:created xsi:type="dcterms:W3CDTF">2022-01-29T08:15:39Z</dcterms:created>
  <dcterms:modified xsi:type="dcterms:W3CDTF">2022-01-29T09:31:55Z</dcterms:modified>
</cp:coreProperties>
</file>

<file path=docProps/thumbnail.jpeg>
</file>